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</p:sldMasterIdLst>
  <p:sldIdLst>
    <p:sldId id="256" r:id="rId2"/>
    <p:sldId id="297" r:id="rId3"/>
    <p:sldId id="258" r:id="rId4"/>
    <p:sldId id="269" r:id="rId5"/>
    <p:sldId id="293" r:id="rId6"/>
    <p:sldId id="277" r:id="rId7"/>
    <p:sldId id="295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>
        <p:scale>
          <a:sx n="70" d="100"/>
          <a:sy n="70" d="100"/>
        </p:scale>
        <p:origin x="-79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8DFA1846-DA80-1C48-A609-854EA85C59AD}" type="datetimeFigureOut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7055" y="5263358"/>
            <a:ext cx="4523999" cy="385662"/>
          </a:xfrm>
        </p:spPr>
        <p:txBody>
          <a:bodyPr>
            <a:noAutofit/>
          </a:bodyPr>
          <a:lstStyle/>
          <a:p>
            <a:r>
              <a:rPr lang="ru-RU" sz="2800" dirty="0" smtClean="0"/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08" y="1497576"/>
            <a:ext cx="2610784" cy="2610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191" y="1523037"/>
            <a:ext cx="46377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Narrow" panose="020B0606020202030204" pitchFamily="34" charset="0"/>
              </a:rPr>
              <a:t>Спортивная платформа</a:t>
            </a:r>
          </a:p>
          <a:p>
            <a:pPr algn="ctr"/>
            <a:r>
              <a:rPr lang="en-US" sz="5400" dirty="0" smtClean="0">
                <a:latin typeface="Arial Narrow" panose="020B0606020202030204" pitchFamily="34" charset="0"/>
              </a:rPr>
              <a:t>“Sport Plus”</a:t>
            </a:r>
            <a:endParaRPr lang="ru-RU" sz="54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0597" y="556291"/>
            <a:ext cx="3572565" cy="35319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ПРОБЛЕМЫ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989" y="543464"/>
            <a:ext cx="10984600" cy="6314536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4000" dirty="0" smtClean="0"/>
              <a:t>Поиск турниров в своем городе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4000" dirty="0" smtClean="0"/>
              <a:t>Поиск игроков для команды или единомышленников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4000" dirty="0" smtClean="0"/>
              <a:t>Поиск тренеров и судей для товарищеских матчей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4000" dirty="0" smtClean="0"/>
              <a:t>Поиск спортивных площадок и фитнес-клубов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4000" dirty="0" err="1" smtClean="0"/>
              <a:t>Администратирование</a:t>
            </a:r>
            <a:r>
              <a:rPr lang="ru-RU" sz="4000" dirty="0" smtClean="0"/>
              <a:t> турнира и учет посещения тренировок</a:t>
            </a:r>
            <a:endParaRPr lang="ru-RU" sz="40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087117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021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8106" y="163773"/>
            <a:ext cx="3624643" cy="765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РЕШЕНИЕ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7410" y="698814"/>
            <a:ext cx="4271750" cy="6823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u="sng" dirty="0" smtClean="0"/>
              <a:t>Онлайн платформа</a:t>
            </a:r>
            <a:endParaRPr lang="ru-RU" sz="2400" b="1" i="1" u="sng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087117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" y="1695101"/>
            <a:ext cx="4392620" cy="29284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99295" y="1285668"/>
            <a:ext cx="666010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Создавайте игру, турнир, тренировку и приглашайте желающих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Поиск по базе спортивных площадок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Поиск по базе свободных тренеров, и биржа заказов для тренеров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Создавайте персональный сайт для турнира, команды или просто игрока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Онлайн страхование и возможность записи в медучреждение для получение справок позволяющих заниматься спортом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Принимайте участие в турнирах и тренировках, получайте бонусные баллы и обменивайте их на призы.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Ведите полную статистику по любому соревнованию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НУЖНА ПОМОЩЬ? Наша команда организует турнир, тренировку, подберет площадку, найдет игроков, тренеров.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021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9200" y="238837"/>
            <a:ext cx="3760716" cy="6209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Конкуренты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006" y="1287887"/>
            <a:ext cx="10161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Фитнес </a:t>
            </a:r>
            <a:r>
              <a:rPr lang="ru-RU" sz="3600" dirty="0" smtClean="0"/>
              <a:t>– клубы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Сайты</a:t>
            </a:r>
            <a:r>
              <a:rPr lang="en-US" sz="3600" dirty="0" smtClean="0"/>
              <a:t>: </a:t>
            </a:r>
            <a:r>
              <a:rPr lang="en-US" sz="3600" dirty="0" err="1" smtClean="0"/>
              <a:t>goalstream</a:t>
            </a:r>
            <a:r>
              <a:rPr lang="en-US" sz="3600" dirty="0" smtClean="0"/>
              <a:t>, </a:t>
            </a:r>
            <a:r>
              <a:rPr lang="en-US" sz="3600" dirty="0" err="1" smtClean="0"/>
              <a:t>sportspring</a:t>
            </a:r>
            <a:r>
              <a:rPr lang="en-US" sz="3600" dirty="0" smtClean="0"/>
              <a:t>,</a:t>
            </a:r>
            <a:r>
              <a:rPr lang="ru-RU" sz="3600" dirty="0" smtClean="0"/>
              <a:t> </a:t>
            </a:r>
            <a:r>
              <a:rPr lang="en-US" sz="3600" dirty="0" err="1" smtClean="0"/>
              <a:t>findsport</a:t>
            </a:r>
            <a:r>
              <a:rPr lang="en-US" sz="3600" dirty="0" smtClean="0"/>
              <a:t>,</a:t>
            </a:r>
            <a:r>
              <a:rPr lang="ru-RU" sz="3600" dirty="0" smtClean="0"/>
              <a:t> </a:t>
            </a:r>
            <a:r>
              <a:rPr lang="en-US" sz="3600" dirty="0" err="1" smtClean="0"/>
              <a:t>sportfort</a:t>
            </a:r>
            <a:endParaRPr lang="ru-RU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HR </a:t>
            </a:r>
            <a:r>
              <a:rPr lang="ru-RU" sz="3600" dirty="0" smtClean="0"/>
              <a:t>отделы в крупных компаниях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448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97916" y="435083"/>
            <a:ext cx="11894084" cy="5050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РЫНОК</a:t>
            </a:r>
            <a:endParaRPr lang="ru-RU" sz="4000" b="1" dirty="0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728" y="1241946"/>
            <a:ext cx="11081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B2b – </a:t>
            </a:r>
            <a:r>
              <a:rPr lang="ru-RU" sz="3200" dirty="0" smtClean="0"/>
              <a:t>компании желающие организовать </a:t>
            </a:r>
            <a:r>
              <a:rPr lang="en-US" sz="3200" dirty="0" err="1" smtClean="0"/>
              <a:t>teambulding</a:t>
            </a:r>
            <a:r>
              <a:rPr lang="ru-RU" sz="3200" dirty="0" smtClean="0"/>
              <a:t>,</a:t>
            </a:r>
            <a:r>
              <a:rPr lang="en-US" sz="3200" dirty="0" smtClean="0"/>
              <a:t> </a:t>
            </a:r>
            <a:r>
              <a:rPr lang="ru-RU" sz="3200" dirty="0" smtClean="0"/>
              <a:t>от 5 и более сотрудников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B2b – </a:t>
            </a:r>
            <a:r>
              <a:rPr lang="ru-RU" sz="3200" dirty="0" smtClean="0"/>
              <a:t>компании одной отрасли. Чемпионат или Спартакиада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Администраторы турниров , тренировок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Тренеры различных видов спорта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Владельцы коммерческих площадок и фитнес-клубов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Сотрудники компаний желающих пропагандировать ЗОЖ  - услуга фитнес в офис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02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58" y="4818822"/>
            <a:ext cx="3230392" cy="2041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1288" y="703687"/>
            <a:ext cx="11598791" cy="389407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Заходите на сайт, выбираете свой статус</a:t>
            </a:r>
            <a:r>
              <a:rPr lang="en-US" sz="2800" b="1" dirty="0" smtClean="0"/>
              <a:t>:</a:t>
            </a:r>
            <a:endParaRPr lang="ru-RU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Заполняете профиль, далее переходите в раздел исходя из  своего статуса.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Администраторы – создают турнир, или тренировку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Тренера попадают на биржу заказов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Представители площадок размещают свои предложения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Игроки</a:t>
            </a:r>
            <a:r>
              <a:rPr lang="en-US" sz="2800" b="1" dirty="0" smtClean="0"/>
              <a:t>/</a:t>
            </a:r>
            <a:r>
              <a:rPr lang="ru-RU" sz="2800" b="1" dirty="0" smtClean="0"/>
              <a:t>клиенты попадают в меню где им доступны</a:t>
            </a:r>
            <a:r>
              <a:rPr lang="en-US" sz="2800" b="1" dirty="0" smtClean="0"/>
              <a:t>: </a:t>
            </a:r>
            <a:r>
              <a:rPr lang="ru-RU" sz="2800" b="1" dirty="0" smtClean="0"/>
              <a:t>страхование, поиск турнира, тренировки, команды, площадки, тренера, и форма заказа организации турнира или услуги </a:t>
            </a:r>
            <a:r>
              <a:rPr lang="en-US" sz="2800" b="1" dirty="0" smtClean="0"/>
              <a:t>“</a:t>
            </a:r>
            <a:r>
              <a:rPr lang="ru-RU" sz="2800" b="1" dirty="0" smtClean="0"/>
              <a:t>фитнес в офис</a:t>
            </a:r>
            <a:r>
              <a:rPr lang="en-US" sz="2800" b="1" dirty="0" smtClean="0"/>
              <a:t>”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87143" y="15266"/>
            <a:ext cx="916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КАК ЭТО ПРОИСХОДИТ?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657" y="215819"/>
            <a:ext cx="10571998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Монетизация</a:t>
            </a:r>
            <a:endParaRPr lang="ru-RU" sz="6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47033" y="1346011"/>
            <a:ext cx="11321247" cy="42262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Продажа турниров и спартакиад под нашим руководством</a:t>
            </a:r>
          </a:p>
          <a:p>
            <a:r>
              <a:rPr lang="ru-RU" sz="2800" b="1" dirty="0" smtClean="0"/>
              <a:t>Комиссия с заказов биржи тренеров</a:t>
            </a:r>
          </a:p>
          <a:p>
            <a:r>
              <a:rPr lang="ru-RU" sz="2800" b="1" dirty="0" smtClean="0"/>
              <a:t>Комиссия с бронирования коммерческих площадок</a:t>
            </a:r>
          </a:p>
          <a:p>
            <a:r>
              <a:rPr lang="ru-RU" sz="2800" b="1" dirty="0" smtClean="0"/>
              <a:t>Комиссия с онлайн страхований и справок по допуску на спортивные мероприятия</a:t>
            </a:r>
          </a:p>
          <a:p>
            <a:r>
              <a:rPr lang="ru-RU" sz="2800" b="1" dirty="0" smtClean="0"/>
              <a:t> Продажа услуги</a:t>
            </a:r>
            <a:r>
              <a:rPr lang="en-US" sz="2800" b="1" dirty="0" smtClean="0"/>
              <a:t>: </a:t>
            </a:r>
            <a:r>
              <a:rPr lang="ru-RU" sz="2800" b="1" dirty="0" smtClean="0"/>
              <a:t>Фитнес в офис</a:t>
            </a:r>
          </a:p>
          <a:p>
            <a:r>
              <a:rPr lang="ru-RU" sz="2800" b="1" dirty="0" err="1" smtClean="0"/>
              <a:t>Спецразмещение</a:t>
            </a:r>
            <a:r>
              <a:rPr lang="ru-RU" sz="2800" b="1" dirty="0" smtClean="0"/>
              <a:t> турнира, тренера или площадки на первых позициях поиска</a:t>
            </a:r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434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2297"/>
            <a:ext cx="10571998" cy="970450"/>
          </a:xfrm>
        </p:spPr>
        <p:txBody>
          <a:bodyPr/>
          <a:lstStyle/>
          <a:p>
            <a:pPr algn="ctr"/>
            <a:r>
              <a:rPr lang="ru-RU" dirty="0" smtClean="0"/>
              <a:t>«Фабрика СПОРТА» </a:t>
            </a:r>
            <a:r>
              <a:rPr lang="ru-RU" dirty="0"/>
              <a:t>сегодня: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74579" y="1458145"/>
            <a:ext cx="5216621" cy="42262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Организатор Школьной футбольной лиги (</a:t>
            </a:r>
            <a:r>
              <a:rPr lang="ru-RU" dirty="0" err="1" smtClean="0"/>
              <a:t>г.Набережные</a:t>
            </a:r>
            <a:r>
              <a:rPr lang="ru-RU" dirty="0" smtClean="0"/>
              <a:t> Челны)</a:t>
            </a:r>
          </a:p>
          <a:p>
            <a:r>
              <a:rPr lang="ru-RU" dirty="0" smtClean="0"/>
              <a:t>Организатор Национальной мини-футбольной лиги </a:t>
            </a:r>
            <a:r>
              <a:rPr lang="ru-RU" dirty="0" err="1" smtClean="0"/>
              <a:t>Закамье</a:t>
            </a:r>
            <a:endParaRPr lang="ru-RU" dirty="0" smtClean="0"/>
          </a:p>
          <a:p>
            <a:r>
              <a:rPr lang="ru-RU" dirty="0" smtClean="0"/>
              <a:t>Опыт организации турниров с 2008 года. Более 30 турниров (любительские, корпоративные, детские)</a:t>
            </a:r>
          </a:p>
          <a:p>
            <a:r>
              <a:rPr lang="ru-RU" dirty="0" smtClean="0"/>
              <a:t>Победитель молодежного форума </a:t>
            </a:r>
            <a:r>
              <a:rPr lang="en-US" dirty="0" smtClean="0"/>
              <a:t>“</a:t>
            </a:r>
            <a:r>
              <a:rPr lang="ru-RU" dirty="0" smtClean="0"/>
              <a:t>Наш Татарстан 2017</a:t>
            </a:r>
            <a:r>
              <a:rPr lang="en-US" dirty="0" smtClean="0"/>
              <a:t>”</a:t>
            </a:r>
            <a:r>
              <a:rPr lang="ru-RU" dirty="0" smtClean="0"/>
              <a:t> как лучший спортивный проект Республики Татарстан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753" y="1119187"/>
            <a:ext cx="5192247" cy="38941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0988"/>
            <a:ext cx="2137012" cy="21370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51" y="4810624"/>
            <a:ext cx="2287006" cy="2047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81" y="4810624"/>
            <a:ext cx="2028637" cy="202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6576</TotalTime>
  <Words>362</Words>
  <Application>Microsoft Office PowerPoint</Application>
  <PresentationFormat>Произвольный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Составная</vt:lpstr>
      <vt:lpstr>Презентация PowerPoint</vt:lpstr>
      <vt:lpstr>ПРОБЛЕМЫ </vt:lpstr>
      <vt:lpstr>РЕШЕНИЕ</vt:lpstr>
      <vt:lpstr>Конкуренты</vt:lpstr>
      <vt:lpstr>Презентация PowerPoint</vt:lpstr>
      <vt:lpstr>Презентация PowerPoint</vt:lpstr>
      <vt:lpstr>Монетизация</vt:lpstr>
      <vt:lpstr>«Фабрика СПОРТА» сегодня: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FOOTCOM.RU Отраслевой сайт о футбольной индустрии, массовом, любительском, детском футболе</dc:title>
  <dc:creator>footcom.ru</dc:creator>
  <cp:keywords>ФутКом,Футбольные Коммуникации, маркетинг в футболе</cp:keywords>
  <cp:lastModifiedBy>ФЛОРИД</cp:lastModifiedBy>
  <cp:revision>164</cp:revision>
  <dcterms:created xsi:type="dcterms:W3CDTF">2013-08-26T07:19:28Z</dcterms:created>
  <dcterms:modified xsi:type="dcterms:W3CDTF">2017-12-02T23:14:08Z</dcterms:modified>
</cp:coreProperties>
</file>