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60"/>
  </p:normalViewPr>
  <p:slideViewPr>
    <p:cSldViewPr snapToGrid="0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CB539-4A16-4A3B-B981-6390DA21E3E0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EBB91-8B70-4E73-86AA-3FA8CBCE8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47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0AC2A-20E8-4D13-B017-950E3FBA6D2E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24AD9-2074-4F89-AEBC-81BD6D232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1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24AD9-2074-4F89-AEBC-81BD6D232DE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38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8529-1407-4A31-A77E-E84972233FEE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7F32-646F-41D1-9DB0-B0DEB43D8CA2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684B-E28A-479C-88A6-DA373233470C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188F-9953-40FC-8D81-0721FA80ABB8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E5A2-FCE1-4187-8C21-87401506A9A1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3317-964C-480A-BB50-5C733D393CC5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4EF4-B630-43B7-A2E6-1C330FE89E2A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22C2-02C7-46CD-BCE5-4B9359B1B272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5369-95FE-43F5-8E32-C072B40B054A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B5-4A1F-49CF-A7B5-D2741260F7CA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DEB4-E5CF-4314-B4C0-13F6EA2AE4B9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757E-55B6-4809-8623-59BA98ABB17E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9F23-D8F4-4328-8F1E-01E2807BFA6C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918D-8897-4F7E-9EF0-42408D625CB3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214B-5360-462F-81C4-2C4AB8074774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6BD4-6386-4C9E-AC78-0A7888DB45C1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4549-C2ED-436E-BBF9-94F9043CB824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F5FE49-F4F3-4976-9DBD-670F0EF39347}" type="datetime1">
              <a:rPr lang="en-US" smtClean="0"/>
              <a:t>12/25/2013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486216"/>
            <a:ext cx="8574622" cy="4209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ПРОЕКТ </a:t>
            </a:r>
            <a:br>
              <a:rPr lang="ru-RU" dirty="0" smtClean="0"/>
            </a:br>
            <a:r>
              <a:rPr lang="ru-RU" sz="3100" dirty="0" smtClean="0"/>
              <a:t>по обучению и трудоустройству молодых мам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«Школа-студия ногтевого искусства «Гармония»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8" y="4797651"/>
            <a:ext cx="6987645" cy="575733"/>
          </a:xfrm>
        </p:spPr>
        <p:txBody>
          <a:bodyPr/>
          <a:lstStyle/>
          <a:p>
            <a:r>
              <a:rPr lang="ru-RU" dirty="0" smtClean="0"/>
              <a:t>Автор: Светлана Турикова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41231"/>
            <a:ext cx="10018713" cy="41499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На сегодняшний день существует проблема для беременных женщин и молодых мам с детьми до 3х лет при трудоустройстве по гибкому графику. По данным проекта «Млада», беременных женщин, находящихся  тяжёлой жизненной ситуации в 2013 г. - 407 человек, за 11 месяцев 2013 года заявлено 23 случая отказа от новорожденных детей. </a:t>
            </a:r>
          </a:p>
          <a:p>
            <a:pPr marL="0" indent="0" algn="just">
              <a:buNone/>
            </a:pPr>
            <a:r>
              <a:rPr lang="ru-RU" sz="2000" dirty="0" smtClean="0"/>
              <a:t>Я предлагаю открыть школу ногтевого искусства, в которой они смогут за 2 месяца получить новую специальность, отработать на практике полученные навыки и знания. Трудоустроится на базе нашей школы в студию по гибкому графику, который будет согласован с руководителем студии, в таком случает - оплата за  обучение будет удерживаться из зарплаты в случае трудоустройства. При работе 3 часа в день 5 дней в неделю с минимальным количеством клиентов зарплата мастера составит </a:t>
            </a:r>
            <a:r>
              <a:rPr lang="ru-RU" sz="2000" b="1" dirty="0" smtClean="0"/>
              <a:t>7435</a:t>
            </a:r>
            <a:r>
              <a:rPr lang="ru-RU" sz="2000" dirty="0" smtClean="0"/>
              <a:t> руб.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4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Целевая аудитория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54696"/>
            <a:ext cx="10018713" cy="3124201"/>
          </a:xfrm>
        </p:spPr>
        <p:txBody>
          <a:bodyPr>
            <a:normAutofit/>
          </a:bodyPr>
          <a:lstStyle/>
          <a:p>
            <a:r>
              <a:rPr lang="ru-RU" dirty="0" smtClean="0"/>
              <a:t>Беременные женщины, не имеющие постоянного места работы, планирующие быть трудоустроенными в период ухода за ребенком</a:t>
            </a:r>
          </a:p>
          <a:p>
            <a:r>
              <a:rPr lang="ru-RU" dirty="0" smtClean="0"/>
              <a:t>Женщины, имеющие детей в возрасте до 3 лет, не посещающего ДДОУ</a:t>
            </a:r>
          </a:p>
          <a:p>
            <a:r>
              <a:rPr lang="ru-RU" dirty="0" smtClean="0"/>
              <a:t>Женщины, имеющие детей с ОВЗ, в том числе вынужденные длительно находиться на больничном листе </a:t>
            </a:r>
          </a:p>
          <a:p>
            <a:r>
              <a:rPr lang="ru-RU" dirty="0" smtClean="0"/>
              <a:t>Женщины, имеющие детей, семьи которых переживают тяжелое материальное положение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4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Как </a:t>
            </a:r>
            <a:r>
              <a:rPr lang="ru-RU" dirty="0" smtClean="0"/>
              <a:t>решить </a:t>
            </a:r>
            <a:r>
              <a:rPr lang="ru-RU" dirty="0"/>
              <a:t>проблему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54696"/>
            <a:ext cx="10018713" cy="3124201"/>
          </a:xfrm>
        </p:spPr>
        <p:txBody>
          <a:bodyPr/>
          <a:lstStyle/>
          <a:p>
            <a:r>
              <a:rPr lang="ru-RU" dirty="0" smtClean="0"/>
              <a:t>Информировать горожан о деятельности проекта</a:t>
            </a:r>
          </a:p>
          <a:p>
            <a:r>
              <a:rPr lang="ru-RU" dirty="0" smtClean="0"/>
              <a:t>Обучать женщин новой профессии</a:t>
            </a:r>
          </a:p>
          <a:p>
            <a:r>
              <a:rPr lang="ru-RU" dirty="0" smtClean="0"/>
              <a:t>Трудоустраивать женщин по индивидуальному гибкому графику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Организационная схема процесса работы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633591" y="2434975"/>
            <a:ext cx="1859622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Обращение в проект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005209" y="2434975"/>
            <a:ext cx="1859622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Заключение договора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376827" y="2434975"/>
            <a:ext cx="1859622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Обучение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8748445" y="2434975"/>
            <a:ext cx="1976462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Итоговая работа</a:t>
            </a:r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767680" y="4089114"/>
            <a:ext cx="1957227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Трудоустройство по гибкому графику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374259" y="4089114"/>
            <a:ext cx="1859622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Оплата обучения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493213" y="2732926"/>
            <a:ext cx="511996" cy="21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864831" y="2732926"/>
            <a:ext cx="511996" cy="21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8236449" y="2732926"/>
            <a:ext cx="511996" cy="21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9606337" y="3195263"/>
            <a:ext cx="267128" cy="8938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8233881" y="4345968"/>
            <a:ext cx="514564" cy="21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852809" y="4073703"/>
            <a:ext cx="2012022" cy="7602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Самостоятельная деятельность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 rot="10800000">
            <a:off x="5859695" y="4361379"/>
            <a:ext cx="514564" cy="21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3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Календарь процессов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371721"/>
              </p:ext>
            </p:extLst>
          </p:nvPr>
        </p:nvGraphicFramePr>
        <p:xfrm>
          <a:off x="1484311" y="2060825"/>
          <a:ext cx="10018713" cy="330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14"/>
                <a:gridCol w="2404155"/>
                <a:gridCol w="668444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Регистрация</a:t>
                      </a: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ООО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Закуп оборудования и материалов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Поиск 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помещения для деятельности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документации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 2014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Привлечение 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клиентов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Набор 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 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–2014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Торжественное открытие Школы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Начало 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обучения первой группы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3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Смета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264120"/>
              </p:ext>
            </p:extLst>
          </p:nvPr>
        </p:nvGraphicFramePr>
        <p:xfrm>
          <a:off x="1566506" y="1988905"/>
          <a:ext cx="10018710" cy="315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550"/>
                <a:gridCol w="3832261"/>
                <a:gridCol w="1808251"/>
                <a:gridCol w="1397286"/>
                <a:gridCol w="2184362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Аренда помещения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мес.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Мебель для помещения (столы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стулья, шкафы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84 463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Оборудование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65 585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дизенфекторы и стерилизаторы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расходные материалы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130 713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ru-RU" sz="1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666 496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3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Потенциальные партнеры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54696"/>
            <a:ext cx="10018713" cy="3124201"/>
          </a:xfrm>
        </p:spPr>
        <p:txBody>
          <a:bodyPr/>
          <a:lstStyle/>
          <a:p>
            <a:r>
              <a:rPr lang="ru-RU" dirty="0" smtClean="0"/>
              <a:t>Проекты Программы «Дорога к дому»</a:t>
            </a:r>
          </a:p>
          <a:p>
            <a:r>
              <a:rPr lang="ru-RU" dirty="0" smtClean="0"/>
              <a:t>Детские дома города</a:t>
            </a:r>
          </a:p>
          <a:p>
            <a:r>
              <a:rPr lang="ru-RU" dirty="0" smtClean="0"/>
              <a:t>Детские дошкольные учреждения</a:t>
            </a:r>
          </a:p>
          <a:p>
            <a:r>
              <a:rPr lang="ru-RU" dirty="0" smtClean="0"/>
              <a:t>Комитет социальной защиты населения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2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806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Ожидаемый результат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35015"/>
            <a:ext cx="10018713" cy="405618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За 11 месяцев работы проекта в 2014 году планируется обучить не менее 50 женщин, трудоустроить не менее 40 из них. </a:t>
            </a:r>
          </a:p>
          <a:p>
            <a:pPr marL="0" indent="0" algn="just">
              <a:buNone/>
            </a:pPr>
            <a:r>
              <a:rPr lang="ru-RU" dirty="0" smtClean="0"/>
              <a:t>Таким образом, минимум 40 человек в течение года решат свои финансовые трудности.</a:t>
            </a:r>
          </a:p>
          <a:p>
            <a:pPr marL="0" indent="0" algn="just">
              <a:buNone/>
            </a:pPr>
            <a:r>
              <a:rPr lang="ru-RU" dirty="0"/>
              <a:t>Женщины получают «группу поддержки» и единомышленников, новый круг общения, актуальную профессию. Развитие творческих способностей, развитие коммуникативных </a:t>
            </a:r>
            <a:r>
              <a:rPr lang="ru-RU" dirty="0" smtClean="0"/>
              <a:t>навыков, следовательно, </a:t>
            </a:r>
            <a:r>
              <a:rPr lang="ru-RU" dirty="0"/>
              <a:t>выход из изоляции.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И </a:t>
            </a:r>
            <a:r>
              <a:rPr lang="ru-RU" dirty="0"/>
              <a:t>наконец-то самое важное </a:t>
            </a:r>
            <a:r>
              <a:rPr lang="ru-RU" dirty="0" smtClean="0"/>
              <a:t>– женщина понимает</a:t>
            </a:r>
            <a:r>
              <a:rPr lang="ru-RU" dirty="0"/>
              <a:t>, что сделала доброе дело для себя самой и не совершила </a:t>
            </a:r>
            <a:r>
              <a:rPr lang="ru-RU" dirty="0" smtClean="0"/>
              <a:t>непростительного </a:t>
            </a:r>
            <a:r>
              <a:rPr lang="ru-RU" dirty="0"/>
              <a:t>поступка!!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4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619</TotalTime>
  <Words>453</Words>
  <Application>Microsoft Office PowerPoint</Application>
  <PresentationFormat>Произвольный</PresentationFormat>
  <Paragraphs>97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Параллакс</vt:lpstr>
      <vt:lpstr>ПРОЕКТ  по обучению и трудоустройству молодых мам «Школа-студия ногтевого искусства «Гармония»</vt:lpstr>
      <vt:lpstr>Проблема</vt:lpstr>
      <vt:lpstr>Целевая аудитория</vt:lpstr>
      <vt:lpstr>Как решить проблему</vt:lpstr>
      <vt:lpstr>Организационная схема процесса работы</vt:lpstr>
      <vt:lpstr>Календарь процессов</vt:lpstr>
      <vt:lpstr>Смета проекта</vt:lpstr>
      <vt:lpstr>Потенциальные партнеры</vt:lpstr>
      <vt:lpstr>Ожидаемый результат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«Школа-студия ногтевого сервиса «Гармония»</dc:title>
  <dc:creator>Екатерина Фрыгина</dc:creator>
  <cp:lastModifiedBy>Валентина</cp:lastModifiedBy>
  <cp:revision>12</cp:revision>
  <dcterms:created xsi:type="dcterms:W3CDTF">2013-12-24T05:34:58Z</dcterms:created>
  <dcterms:modified xsi:type="dcterms:W3CDTF">2013-12-24T20:45:03Z</dcterms:modified>
</cp:coreProperties>
</file>